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23774400" cy="12801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/>
    <p:restoredTop sz="94658"/>
  </p:normalViewPr>
  <p:slideViewPr>
    <p:cSldViewPr snapToGrid="0">
      <p:cViewPr varScale="1">
        <p:scale>
          <a:sx n="64" d="100"/>
          <a:sy n="64" d="100"/>
        </p:scale>
        <p:origin x="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095078"/>
            <a:ext cx="17830800" cy="4456853"/>
          </a:xfrm>
        </p:spPr>
        <p:txBody>
          <a:bodyPr anchor="b"/>
          <a:lstStyle>
            <a:lvl1pPr algn="ctr">
              <a:defRPr sz="11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6723804"/>
            <a:ext cx="17830800" cy="3090756"/>
          </a:xfrm>
        </p:spPr>
        <p:txBody>
          <a:bodyPr/>
          <a:lstStyle>
            <a:lvl1pPr marL="0" indent="0" algn="ctr">
              <a:buNone/>
              <a:defRPr sz="4480"/>
            </a:lvl1pPr>
            <a:lvl2pPr marL="853455" indent="0" algn="ctr">
              <a:buNone/>
              <a:defRPr sz="3733"/>
            </a:lvl2pPr>
            <a:lvl3pPr marL="1706910" indent="0" algn="ctr">
              <a:buNone/>
              <a:defRPr sz="3360"/>
            </a:lvl3pPr>
            <a:lvl4pPr marL="2560366" indent="0" algn="ctr">
              <a:buNone/>
              <a:defRPr sz="2987"/>
            </a:lvl4pPr>
            <a:lvl5pPr marL="3413821" indent="0" algn="ctr">
              <a:buNone/>
              <a:defRPr sz="2987"/>
            </a:lvl5pPr>
            <a:lvl6pPr marL="4267276" indent="0" algn="ctr">
              <a:buNone/>
              <a:defRPr sz="2987"/>
            </a:lvl6pPr>
            <a:lvl7pPr marL="5120731" indent="0" algn="ctr">
              <a:buNone/>
              <a:defRPr sz="2987"/>
            </a:lvl7pPr>
            <a:lvl8pPr marL="5974187" indent="0" algn="ctr">
              <a:buNone/>
              <a:defRPr sz="2987"/>
            </a:lvl8pPr>
            <a:lvl9pPr marL="6827642" indent="0" algn="ctr">
              <a:buNone/>
              <a:defRPr sz="298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95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49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013555" y="681567"/>
            <a:ext cx="5126355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4490" y="681567"/>
            <a:ext cx="15081885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60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982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2107" y="3191512"/>
            <a:ext cx="20505420" cy="5325109"/>
          </a:xfrm>
        </p:spPr>
        <p:txBody>
          <a:bodyPr anchor="b"/>
          <a:lstStyle>
            <a:lvl1pPr>
              <a:defRPr sz="11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2107" y="8566999"/>
            <a:ext cx="20505420" cy="2800349"/>
          </a:xfrm>
        </p:spPr>
        <p:txBody>
          <a:bodyPr/>
          <a:lstStyle>
            <a:lvl1pPr marL="0" indent="0">
              <a:buNone/>
              <a:defRPr sz="4480">
                <a:solidFill>
                  <a:schemeClr val="tx1">
                    <a:tint val="82000"/>
                  </a:schemeClr>
                </a:solidFill>
              </a:defRPr>
            </a:lvl1pPr>
            <a:lvl2pPr marL="853455" indent="0">
              <a:buNone/>
              <a:defRPr sz="3733">
                <a:solidFill>
                  <a:schemeClr val="tx1">
                    <a:tint val="82000"/>
                  </a:schemeClr>
                </a:solidFill>
              </a:defRPr>
            </a:lvl2pPr>
            <a:lvl3pPr marL="1706910" indent="0">
              <a:buNone/>
              <a:defRPr sz="3360">
                <a:solidFill>
                  <a:schemeClr val="tx1">
                    <a:tint val="82000"/>
                  </a:schemeClr>
                </a:solidFill>
              </a:defRPr>
            </a:lvl3pPr>
            <a:lvl4pPr marL="2560366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4pPr>
            <a:lvl5pPr marL="3413821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5pPr>
            <a:lvl6pPr marL="4267276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6pPr>
            <a:lvl7pPr marL="5120731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7pPr>
            <a:lvl8pPr marL="5974187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8pPr>
            <a:lvl9pPr marL="6827642" indent="0">
              <a:buNone/>
              <a:defRPr sz="298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298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4490" y="3407833"/>
            <a:ext cx="1010412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35790" y="3407833"/>
            <a:ext cx="1010412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37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587" y="681568"/>
            <a:ext cx="20505420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7587" y="3138171"/>
            <a:ext cx="10057685" cy="1537969"/>
          </a:xfrm>
        </p:spPr>
        <p:txBody>
          <a:bodyPr anchor="b"/>
          <a:lstStyle>
            <a:lvl1pPr marL="0" indent="0">
              <a:buNone/>
              <a:defRPr sz="4480" b="1"/>
            </a:lvl1pPr>
            <a:lvl2pPr marL="853455" indent="0">
              <a:buNone/>
              <a:defRPr sz="3733" b="1"/>
            </a:lvl2pPr>
            <a:lvl3pPr marL="1706910" indent="0">
              <a:buNone/>
              <a:defRPr sz="3360" b="1"/>
            </a:lvl3pPr>
            <a:lvl4pPr marL="2560366" indent="0">
              <a:buNone/>
              <a:defRPr sz="2987" b="1"/>
            </a:lvl4pPr>
            <a:lvl5pPr marL="3413821" indent="0">
              <a:buNone/>
              <a:defRPr sz="2987" b="1"/>
            </a:lvl5pPr>
            <a:lvl6pPr marL="4267276" indent="0">
              <a:buNone/>
              <a:defRPr sz="2987" b="1"/>
            </a:lvl6pPr>
            <a:lvl7pPr marL="5120731" indent="0">
              <a:buNone/>
              <a:defRPr sz="2987" b="1"/>
            </a:lvl7pPr>
            <a:lvl8pPr marL="5974187" indent="0">
              <a:buNone/>
              <a:defRPr sz="2987" b="1"/>
            </a:lvl8pPr>
            <a:lvl9pPr marL="6827642" indent="0">
              <a:buNone/>
              <a:defRPr sz="298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37587" y="4676140"/>
            <a:ext cx="10057685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035790" y="3138171"/>
            <a:ext cx="10107217" cy="1537969"/>
          </a:xfrm>
        </p:spPr>
        <p:txBody>
          <a:bodyPr anchor="b"/>
          <a:lstStyle>
            <a:lvl1pPr marL="0" indent="0">
              <a:buNone/>
              <a:defRPr sz="4480" b="1"/>
            </a:lvl1pPr>
            <a:lvl2pPr marL="853455" indent="0">
              <a:buNone/>
              <a:defRPr sz="3733" b="1"/>
            </a:lvl2pPr>
            <a:lvl3pPr marL="1706910" indent="0">
              <a:buNone/>
              <a:defRPr sz="3360" b="1"/>
            </a:lvl3pPr>
            <a:lvl4pPr marL="2560366" indent="0">
              <a:buNone/>
              <a:defRPr sz="2987" b="1"/>
            </a:lvl4pPr>
            <a:lvl5pPr marL="3413821" indent="0">
              <a:buNone/>
              <a:defRPr sz="2987" b="1"/>
            </a:lvl5pPr>
            <a:lvl6pPr marL="4267276" indent="0">
              <a:buNone/>
              <a:defRPr sz="2987" b="1"/>
            </a:lvl6pPr>
            <a:lvl7pPr marL="5120731" indent="0">
              <a:buNone/>
              <a:defRPr sz="2987" b="1"/>
            </a:lvl7pPr>
            <a:lvl8pPr marL="5974187" indent="0">
              <a:buNone/>
              <a:defRPr sz="2987" b="1"/>
            </a:lvl8pPr>
            <a:lvl9pPr marL="6827642" indent="0">
              <a:buNone/>
              <a:defRPr sz="298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035790" y="4676140"/>
            <a:ext cx="1010721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09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31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114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588" y="853440"/>
            <a:ext cx="7667862" cy="2987040"/>
          </a:xfrm>
        </p:spPr>
        <p:txBody>
          <a:bodyPr anchor="b"/>
          <a:lstStyle>
            <a:lvl1pPr>
              <a:defRPr sz="59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07217" y="1843194"/>
            <a:ext cx="12035790" cy="9097433"/>
          </a:xfrm>
        </p:spPr>
        <p:txBody>
          <a:bodyPr/>
          <a:lstStyle>
            <a:lvl1pPr>
              <a:defRPr sz="5973"/>
            </a:lvl1pPr>
            <a:lvl2pPr>
              <a:defRPr sz="5227"/>
            </a:lvl2pPr>
            <a:lvl3pPr>
              <a:defRPr sz="4480"/>
            </a:lvl3pPr>
            <a:lvl4pPr>
              <a:defRPr sz="3733"/>
            </a:lvl4pPr>
            <a:lvl5pPr>
              <a:defRPr sz="3733"/>
            </a:lvl5pPr>
            <a:lvl6pPr>
              <a:defRPr sz="3733"/>
            </a:lvl6pPr>
            <a:lvl7pPr>
              <a:defRPr sz="3733"/>
            </a:lvl7pPr>
            <a:lvl8pPr>
              <a:defRPr sz="3733"/>
            </a:lvl8pPr>
            <a:lvl9pPr>
              <a:defRPr sz="37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7588" y="3840480"/>
            <a:ext cx="7667862" cy="7114964"/>
          </a:xfrm>
        </p:spPr>
        <p:txBody>
          <a:bodyPr/>
          <a:lstStyle>
            <a:lvl1pPr marL="0" indent="0">
              <a:buNone/>
              <a:defRPr sz="2987"/>
            </a:lvl1pPr>
            <a:lvl2pPr marL="853455" indent="0">
              <a:buNone/>
              <a:defRPr sz="2613"/>
            </a:lvl2pPr>
            <a:lvl3pPr marL="1706910" indent="0">
              <a:buNone/>
              <a:defRPr sz="2240"/>
            </a:lvl3pPr>
            <a:lvl4pPr marL="2560366" indent="0">
              <a:buNone/>
              <a:defRPr sz="1867"/>
            </a:lvl4pPr>
            <a:lvl5pPr marL="3413821" indent="0">
              <a:buNone/>
              <a:defRPr sz="1867"/>
            </a:lvl5pPr>
            <a:lvl6pPr marL="4267276" indent="0">
              <a:buNone/>
              <a:defRPr sz="1867"/>
            </a:lvl6pPr>
            <a:lvl7pPr marL="5120731" indent="0">
              <a:buNone/>
              <a:defRPr sz="1867"/>
            </a:lvl7pPr>
            <a:lvl8pPr marL="5974187" indent="0">
              <a:buNone/>
              <a:defRPr sz="1867"/>
            </a:lvl8pPr>
            <a:lvl9pPr marL="6827642" indent="0">
              <a:buNone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921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7588" y="853440"/>
            <a:ext cx="7667862" cy="2987040"/>
          </a:xfrm>
        </p:spPr>
        <p:txBody>
          <a:bodyPr anchor="b"/>
          <a:lstStyle>
            <a:lvl1pPr>
              <a:defRPr sz="59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07217" y="1843194"/>
            <a:ext cx="12035790" cy="9097433"/>
          </a:xfrm>
        </p:spPr>
        <p:txBody>
          <a:bodyPr anchor="t"/>
          <a:lstStyle>
            <a:lvl1pPr marL="0" indent="0">
              <a:buNone/>
              <a:defRPr sz="5973"/>
            </a:lvl1pPr>
            <a:lvl2pPr marL="853455" indent="0">
              <a:buNone/>
              <a:defRPr sz="5227"/>
            </a:lvl2pPr>
            <a:lvl3pPr marL="1706910" indent="0">
              <a:buNone/>
              <a:defRPr sz="4480"/>
            </a:lvl3pPr>
            <a:lvl4pPr marL="2560366" indent="0">
              <a:buNone/>
              <a:defRPr sz="3733"/>
            </a:lvl4pPr>
            <a:lvl5pPr marL="3413821" indent="0">
              <a:buNone/>
              <a:defRPr sz="3733"/>
            </a:lvl5pPr>
            <a:lvl6pPr marL="4267276" indent="0">
              <a:buNone/>
              <a:defRPr sz="3733"/>
            </a:lvl6pPr>
            <a:lvl7pPr marL="5120731" indent="0">
              <a:buNone/>
              <a:defRPr sz="3733"/>
            </a:lvl7pPr>
            <a:lvl8pPr marL="5974187" indent="0">
              <a:buNone/>
              <a:defRPr sz="3733"/>
            </a:lvl8pPr>
            <a:lvl9pPr marL="6827642" indent="0">
              <a:buNone/>
              <a:defRPr sz="37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7588" y="3840480"/>
            <a:ext cx="7667862" cy="7114964"/>
          </a:xfrm>
        </p:spPr>
        <p:txBody>
          <a:bodyPr/>
          <a:lstStyle>
            <a:lvl1pPr marL="0" indent="0">
              <a:buNone/>
              <a:defRPr sz="2987"/>
            </a:lvl1pPr>
            <a:lvl2pPr marL="853455" indent="0">
              <a:buNone/>
              <a:defRPr sz="2613"/>
            </a:lvl2pPr>
            <a:lvl3pPr marL="1706910" indent="0">
              <a:buNone/>
              <a:defRPr sz="2240"/>
            </a:lvl3pPr>
            <a:lvl4pPr marL="2560366" indent="0">
              <a:buNone/>
              <a:defRPr sz="1867"/>
            </a:lvl4pPr>
            <a:lvl5pPr marL="3413821" indent="0">
              <a:buNone/>
              <a:defRPr sz="1867"/>
            </a:lvl5pPr>
            <a:lvl6pPr marL="4267276" indent="0">
              <a:buNone/>
              <a:defRPr sz="1867"/>
            </a:lvl6pPr>
            <a:lvl7pPr marL="5120731" indent="0">
              <a:buNone/>
              <a:defRPr sz="1867"/>
            </a:lvl7pPr>
            <a:lvl8pPr marL="5974187" indent="0">
              <a:buNone/>
              <a:defRPr sz="1867"/>
            </a:lvl8pPr>
            <a:lvl9pPr marL="6827642" indent="0">
              <a:buNone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15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4490" y="681568"/>
            <a:ext cx="20505420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4490" y="3407833"/>
            <a:ext cx="20505420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34490" y="11865187"/>
            <a:ext cx="534924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1A9640-EC68-9945-A736-3463A3696536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75270" y="11865187"/>
            <a:ext cx="802386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790670" y="11865187"/>
            <a:ext cx="534924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68F368-DDEA-5642-9B66-554CF4D85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03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706910" rtl="0" eaLnBrk="1" latinLnBrk="0" hangingPunct="1">
        <a:lnSpc>
          <a:spcPct val="90000"/>
        </a:lnSpc>
        <a:spcBef>
          <a:spcPct val="0"/>
        </a:spcBef>
        <a:buNone/>
        <a:defRPr sz="82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6728" indent="-426728" algn="l" defTabSz="170691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5227" kern="1200">
          <a:solidFill>
            <a:schemeClr val="tx1"/>
          </a:solidFill>
          <a:latin typeface="+mn-lt"/>
          <a:ea typeface="+mn-ea"/>
          <a:cs typeface="+mn-cs"/>
        </a:defRPr>
      </a:lvl1pPr>
      <a:lvl2pPr marL="128018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2pPr>
      <a:lvl3pPr marL="2133638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3pPr>
      <a:lvl4pPr marL="2987093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84054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69400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547459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6400914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7254370" indent="-426728" algn="l" defTabSz="17069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53455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706910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6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4pPr>
      <a:lvl5pPr marL="341382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5pPr>
      <a:lvl6pPr marL="4267276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6pPr>
      <a:lvl7pPr marL="5120731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7pPr>
      <a:lvl8pPr marL="5974187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8pPr>
      <a:lvl9pPr marL="6827642" algn="l" defTabSz="1706910" rtl="0" eaLnBrk="1" latinLnBrk="0" hangingPunct="1">
        <a:defRPr sz="33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network&#10;&#10;AI-generated content may be incorrect.">
            <a:extLst>
              <a:ext uri="{FF2B5EF4-FFF2-40B4-BE49-F238E27FC236}">
                <a16:creationId xmlns:a16="http://schemas.microsoft.com/office/drawing/2014/main" id="{3EDC99CF-B341-BC8C-693A-0CA0FB988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3774401" cy="128015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6CC739-0735-1A9A-9480-81BAA4C1F699}"/>
              </a:ext>
            </a:extLst>
          </p:cNvPr>
          <p:cNvSpPr txBox="1"/>
          <p:nvPr/>
        </p:nvSpPr>
        <p:spPr>
          <a:xfrm>
            <a:off x="1158871" y="12068398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Network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4D568-F9FC-0371-CDBE-B83E0DF775A2}"/>
              </a:ext>
            </a:extLst>
          </p:cNvPr>
          <p:cNvSpPr txBox="1"/>
          <p:nvPr/>
        </p:nvSpPr>
        <p:spPr>
          <a:xfrm>
            <a:off x="4898716" y="12060350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Network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01C081-79B5-2F79-8DE9-2B3FCFFF2EAB}"/>
              </a:ext>
            </a:extLst>
          </p:cNvPr>
          <p:cNvSpPr txBox="1"/>
          <p:nvPr/>
        </p:nvSpPr>
        <p:spPr>
          <a:xfrm>
            <a:off x="8638561" y="12060349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Network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BC1927-CEEC-9722-EB32-33C7B25064EC}"/>
              </a:ext>
            </a:extLst>
          </p:cNvPr>
          <p:cNvSpPr txBox="1"/>
          <p:nvPr/>
        </p:nvSpPr>
        <p:spPr>
          <a:xfrm>
            <a:off x="12378406" y="12068398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Network 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178A7C-0E61-DEA2-0E5D-2AF73B0D234B}"/>
              </a:ext>
            </a:extLst>
          </p:cNvPr>
          <p:cNvSpPr txBox="1"/>
          <p:nvPr/>
        </p:nvSpPr>
        <p:spPr>
          <a:xfrm>
            <a:off x="16118251" y="12068398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Network 5</a:t>
            </a:r>
          </a:p>
        </p:txBody>
      </p:sp>
    </p:spTree>
    <p:extLst>
      <p:ext uri="{BB962C8B-B14F-4D97-AF65-F5344CB8AC3E}">
        <p14:creationId xmlns:p14="http://schemas.microsoft.com/office/powerpoint/2010/main" val="2125324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10</Words>
  <Application>Microsoft Macintosh PowerPoint</Application>
  <PresentationFormat>Custom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Colin Lee</dc:creator>
  <cp:lastModifiedBy>Colin Lee</cp:lastModifiedBy>
  <cp:revision>2</cp:revision>
  <dcterms:created xsi:type="dcterms:W3CDTF">2025-03-12T22:23:59Z</dcterms:created>
  <dcterms:modified xsi:type="dcterms:W3CDTF">2025-03-15T15:58:08Z</dcterms:modified>
</cp:coreProperties>
</file>

<file path=docProps/thumbnail.jpeg>
</file>